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8" d="100"/>
          <a:sy n="68" d="100"/>
        </p:scale>
        <p:origin x="-19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371600"/>
            <a:ext cx="7315200" cy="3200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029200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760CC-62FF-41D6-AB22-D3E09FBD4C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CE0B8C-610D-4584-A79C-A7B151AFBC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92137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19850" y="1066800"/>
            <a:ext cx="1885950" cy="464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066800"/>
            <a:ext cx="5505450" cy="464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CC19E0-A017-4118-B6DC-2FB910C59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39355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77D83-3662-4B5E-A43D-172DB2E414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5606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4F6235-6510-4776-B67B-6A3C9CD3B3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6200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09800"/>
            <a:ext cx="36957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2209800"/>
            <a:ext cx="36957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72076-484F-425A-AFCE-7A5C40A8A0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07084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E2C069-44E6-421B-BC07-AE0FB26828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06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ADDA-7F13-475F-91DB-49948241DAD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1106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A0D6F4-EB38-4C2A-9276-CE7211D8B70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3930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2FF9-D7A8-48FD-8CA7-2A3E040550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7223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B67D78-EDB6-4CEF-B357-6F5D19D874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88093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066800"/>
            <a:ext cx="7543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209800"/>
            <a:ext cx="7543800" cy="3505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52AC7DA-EB68-4A1D-B9FB-4E3DE35D61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5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Questions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Was? </a:t>
            </a:r>
            <a:r>
              <a:rPr lang="en-US" dirty="0" err="1" smtClean="0"/>
              <a:t>Wie</a:t>
            </a:r>
            <a:r>
              <a:rPr lang="en-US" dirty="0" smtClean="0"/>
              <a:t>? </a:t>
            </a:r>
            <a:r>
              <a:rPr lang="en-US" dirty="0" err="1" smtClean="0"/>
              <a:t>Wann</a:t>
            </a:r>
            <a:r>
              <a:rPr lang="en-US" dirty="0" smtClean="0"/>
              <a:t>?  </a:t>
            </a:r>
            <a:r>
              <a:rPr lang="en-US" dirty="0" err="1" smtClean="0"/>
              <a:t>Wieviel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2590800" y="4038600"/>
            <a:ext cx="18421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Bist du Kurt?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257800" y="3929061"/>
            <a:ext cx="2115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Heißt du Anna?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19200" y="1978966"/>
            <a:ext cx="2876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Kommst du aus Ulm?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94375" y="1978967"/>
            <a:ext cx="1895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Wie heißt du?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250" y="538162"/>
            <a:ext cx="8229600" cy="18288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Questions</a:t>
            </a:r>
            <a:endParaRPr lang="en-US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6612" y="3352800"/>
            <a:ext cx="3811588" cy="91440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anchor="ctr"/>
          <a:lstStyle/>
          <a:p>
            <a:pPr algn="ctr"/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Require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Open-ended answers </a:t>
            </a:r>
          </a:p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464050" y="2239961"/>
            <a:ext cx="3865563" cy="838201"/>
          </a:xfrm>
        </p:spPr>
        <p:txBody>
          <a:bodyPr anchor="ctr"/>
          <a:lstStyle/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2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</a:t>
            </a: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ithout “W” word</a:t>
            </a:r>
            <a:endParaRPr lang="en-US" sz="32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4100" name="Picture 4" descr="C:\Users\Mutti\AppData\Local\Microsoft\Windows\Temporary Internet Files\Content.IE5\K9TAIUJ1\MC900282178[1].wmf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724400"/>
            <a:ext cx="818388" cy="94366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2" name="Picture 6" descr="C:\Users\Mutti\AppData\Local\Microsoft\Windows\Temporary Internet Files\Content.IE5\PZ74ZXOK\MC900448743[1]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>
            <a:extLst>
              <a:ext uri="{BEBA8EAE-BF5A-486C-A8C5-ECC9F3942E4B}">
                <a14:imgProps xmlns="" xmlns:a14="http://schemas.microsoft.com/office/drawing/2010/main">
                  <a14:imgLayer r:embed="rId4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495800"/>
            <a:ext cx="1600200" cy="10668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2"/>
          <p:cNvSpPr txBox="1">
            <a:spLocks/>
          </p:cNvSpPr>
          <p:nvPr/>
        </p:nvSpPr>
        <p:spPr bwMode="auto">
          <a:xfrm>
            <a:off x="652462" y="2286000"/>
            <a:ext cx="381158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With a “W” word</a:t>
            </a:r>
          </a:p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 Placeholder 2"/>
          <p:cNvSpPr txBox="1">
            <a:spLocks/>
          </p:cNvSpPr>
          <p:nvPr/>
        </p:nvSpPr>
        <p:spPr bwMode="auto">
          <a:xfrm>
            <a:off x="4800600" y="3352800"/>
            <a:ext cx="3505200" cy="914400"/>
          </a:xfrm>
          <a:prstGeom prst="rect">
            <a:avLst/>
          </a:prstGeom>
          <a:noFill/>
          <a:ln w="9525">
            <a:solidFill>
              <a:schemeClr val="accent1">
                <a:lumMod val="40000"/>
                <a:lumOff val="60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</a:defRPr>
            </a:lvl2pPr>
            <a:lvl3pPr marL="914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</a:defRPr>
            </a:lvl3pPr>
            <a:lvl4pPr marL="1371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4pPr>
            <a:lvl5pPr marL="18288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5pPr>
            <a:lvl6pPr marL="22860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6pPr>
            <a:lvl7pPr marL="27432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7pPr>
            <a:lvl8pPr marL="32004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8pPr>
            <a:lvl9pPr marL="3657600" indent="0" algn="l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600" b="1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de-DE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Require  </a:t>
            </a:r>
            <a:endParaRPr lang="en-US" dirty="0" smtClean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Yes or No answers</a:t>
            </a:r>
          </a:p>
          <a:p>
            <a:pPr algn="ctr"/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“W” word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2957512" y="1928808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Wo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Where</a:t>
            </a:r>
            <a:endParaRPr lang="en-US" sz="1600" dirty="0"/>
          </a:p>
        </p:txBody>
      </p:sp>
      <p:sp>
        <p:nvSpPr>
          <p:cNvPr id="9" name="Oval 8"/>
          <p:cNvSpPr/>
          <p:nvPr/>
        </p:nvSpPr>
        <p:spPr>
          <a:xfrm>
            <a:off x="4572000" y="1933572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ie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How</a:t>
            </a:r>
            <a:endParaRPr lang="en-US" sz="1600" dirty="0"/>
          </a:p>
        </p:txBody>
      </p:sp>
      <p:sp>
        <p:nvSpPr>
          <p:cNvPr id="10" name="Oval 9"/>
          <p:cNvSpPr/>
          <p:nvPr/>
        </p:nvSpPr>
        <p:spPr>
          <a:xfrm>
            <a:off x="6248400" y="1933572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as?</a:t>
            </a:r>
          </a:p>
          <a:p>
            <a:pPr algn="ctr"/>
            <a:r>
              <a:rPr lang="de-DE" sz="1600" dirty="0" smtClean="0"/>
              <a:t>What</a:t>
            </a:r>
            <a:endParaRPr lang="en-US" sz="1600" dirty="0"/>
          </a:p>
        </p:txBody>
      </p:sp>
      <p:sp>
        <p:nvSpPr>
          <p:cNvPr id="11" name="Oval 10"/>
          <p:cNvSpPr/>
          <p:nvPr/>
        </p:nvSpPr>
        <p:spPr>
          <a:xfrm>
            <a:off x="1219200" y="1933572"/>
            <a:ext cx="14478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ann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When</a:t>
            </a:r>
            <a:endParaRPr lang="en-US" sz="1600" dirty="0"/>
          </a:p>
        </p:txBody>
      </p:sp>
      <p:sp>
        <p:nvSpPr>
          <p:cNvPr id="12" name="Oval 11"/>
          <p:cNvSpPr/>
          <p:nvPr/>
        </p:nvSpPr>
        <p:spPr>
          <a:xfrm>
            <a:off x="2928937" y="3228975"/>
            <a:ext cx="2057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ie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viel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How much</a:t>
            </a:r>
            <a:endParaRPr lang="en-US" sz="1600" dirty="0"/>
          </a:p>
        </p:txBody>
      </p:sp>
      <p:sp>
        <p:nvSpPr>
          <p:cNvPr id="13" name="Oval 12"/>
          <p:cNvSpPr/>
          <p:nvPr/>
        </p:nvSpPr>
        <p:spPr>
          <a:xfrm>
            <a:off x="1295400" y="3200400"/>
            <a:ext cx="1295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er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Who</a:t>
            </a:r>
            <a:endParaRPr lang="en-US" sz="1600" dirty="0"/>
          </a:p>
        </p:txBody>
      </p:sp>
      <p:sp>
        <p:nvSpPr>
          <p:cNvPr id="14" name="Oval 13"/>
          <p:cNvSpPr/>
          <p:nvPr/>
        </p:nvSpPr>
        <p:spPr>
          <a:xfrm>
            <a:off x="5562600" y="3228975"/>
            <a:ext cx="16764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bg2">
                    <a:lumMod val="75000"/>
                  </a:schemeClr>
                </a:solidFill>
              </a:rPr>
              <a:t>W</a:t>
            </a:r>
            <a:r>
              <a:rPr lang="en-US" dirty="0" err="1" smtClean="0">
                <a:solidFill>
                  <a:schemeClr val="bg2">
                    <a:lumMod val="75000"/>
                  </a:schemeClr>
                </a:solidFill>
              </a:rPr>
              <a:t>oher</a:t>
            </a:r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de-DE" sz="1600" dirty="0" smtClean="0"/>
              <a:t>Where from</a:t>
            </a:r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1181100" y="4419600"/>
            <a:ext cx="6781800" cy="132343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Example</a:t>
            </a:r>
            <a:r>
              <a:rPr lang="en-US" dirty="0" smtClean="0">
                <a:solidFill>
                  <a:schemeClr val="accent5"/>
                </a:solidFill>
              </a:rPr>
              <a:t>:    </a:t>
            </a:r>
            <a:r>
              <a:rPr lang="en-US" sz="4000" b="1" dirty="0" err="1">
                <a:solidFill>
                  <a:schemeClr val="accent5"/>
                </a:solidFill>
              </a:rPr>
              <a:t>W</a:t>
            </a:r>
            <a:r>
              <a:rPr lang="en-US" sz="4000" b="1" dirty="0" err="1" smtClean="0">
                <a:solidFill>
                  <a:schemeClr val="accent5"/>
                </a:solidFill>
              </a:rPr>
              <a:t>oher</a:t>
            </a:r>
            <a:r>
              <a:rPr lang="en-US" sz="4000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/>
              <a:t>kommst</a:t>
            </a:r>
            <a:r>
              <a:rPr lang="en-US" sz="4000" dirty="0" smtClean="0"/>
              <a:t> du</a:t>
            </a:r>
            <a:r>
              <a:rPr lang="en-US" sz="4000" dirty="0" smtClean="0">
                <a:solidFill>
                  <a:schemeClr val="accent5"/>
                </a:solidFill>
              </a:rPr>
              <a:t>?</a:t>
            </a:r>
          </a:p>
          <a:p>
            <a:r>
              <a:rPr lang="en-US" sz="4000" dirty="0" err="1" smtClean="0"/>
              <a:t>Ich</a:t>
            </a:r>
            <a:r>
              <a:rPr lang="en-US" sz="4000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>
                <a:solidFill>
                  <a:schemeClr val="accent5"/>
                </a:solidFill>
              </a:rPr>
              <a:t>komme</a:t>
            </a:r>
            <a:r>
              <a:rPr lang="en-US" sz="4000" dirty="0" smtClean="0">
                <a:solidFill>
                  <a:schemeClr val="accent5"/>
                </a:solidFill>
              </a:rPr>
              <a:t> </a:t>
            </a:r>
            <a:r>
              <a:rPr lang="en-US" sz="4000" dirty="0" err="1" smtClean="0"/>
              <a:t>aus</a:t>
            </a:r>
            <a:r>
              <a:rPr lang="en-US" sz="4000" dirty="0" smtClean="0"/>
              <a:t> Frankfurt</a:t>
            </a:r>
            <a:r>
              <a:rPr lang="en-US" sz="4000" dirty="0" smtClean="0">
                <a:solidFill>
                  <a:schemeClr val="accent5"/>
                </a:solidFill>
              </a:rPr>
              <a:t>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65030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Without a “W”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2109020"/>
            <a:ext cx="6781800" cy="830997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 smtClean="0"/>
              <a:t>To form a question without using a “W” word the verb is put in the </a:t>
            </a:r>
            <a:r>
              <a:rPr lang="en-US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beginning</a:t>
            </a:r>
            <a:r>
              <a:rPr lang="en-US" b="1" dirty="0" smtClean="0"/>
              <a:t> of the sentence.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554081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Example:  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Kommst</a:t>
            </a:r>
            <a:r>
              <a:rPr lang="en-US" sz="4000" dirty="0" smtClean="0"/>
              <a:t> du </a:t>
            </a:r>
            <a:r>
              <a:rPr lang="en-US" sz="4000" dirty="0" err="1" smtClean="0"/>
              <a:t>aus</a:t>
            </a:r>
            <a:r>
              <a:rPr lang="en-US" sz="4000" dirty="0" smtClean="0"/>
              <a:t> Frankfurt?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4648200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Ja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, </a:t>
            </a:r>
            <a:r>
              <a:rPr lang="en-US" sz="4000" dirty="0" err="1" smtClean="0"/>
              <a:t>ich</a:t>
            </a:r>
            <a:r>
              <a:rPr lang="en-US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4000" b="1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komme</a:t>
            </a:r>
            <a:r>
              <a:rPr lang="en-US" sz="4000" dirty="0" smtClean="0"/>
              <a:t> </a:t>
            </a:r>
            <a:r>
              <a:rPr lang="en-US" sz="4000" dirty="0" err="1" smtClean="0"/>
              <a:t>aus</a:t>
            </a:r>
            <a:r>
              <a:rPr lang="en-US" sz="4000" dirty="0" smtClean="0"/>
              <a:t> </a:t>
            </a:r>
            <a:r>
              <a:rPr lang="en-US" sz="4000" dirty="0" smtClean="0"/>
              <a:t>Frankfurt.</a:t>
            </a: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28994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57400"/>
            <a:ext cx="7772400" cy="685800"/>
          </a:xfrm>
        </p:spPr>
        <p:txBody>
          <a:bodyPr/>
          <a:lstStyle/>
          <a:p>
            <a:r>
              <a:rPr lang="de-DE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“W” words to form questions to the following answers.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495426" y="3161726"/>
            <a:ext cx="5410200" cy="101566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Wieviel</a:t>
            </a:r>
            <a:r>
              <a:rPr lang="en-US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Uhr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ist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600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es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?</a:t>
            </a:r>
          </a:p>
          <a:p>
            <a:r>
              <a:rPr lang="en-US" b="1" dirty="0" err="1" smtClean="0"/>
              <a:t>Es</a:t>
            </a:r>
            <a:r>
              <a:rPr lang="en-US" b="1" dirty="0" smtClean="0"/>
              <a:t> </a:t>
            </a:r>
            <a:r>
              <a:rPr lang="en-US" b="1" dirty="0" err="1" smtClean="0"/>
              <a:t>ist</a:t>
            </a:r>
            <a:r>
              <a:rPr lang="en-US" b="1" dirty="0" smtClean="0"/>
              <a:t> </a:t>
            </a:r>
            <a:r>
              <a:rPr lang="en-US" b="1" dirty="0" err="1" smtClean="0"/>
              <a:t>neun</a:t>
            </a:r>
            <a:r>
              <a:rPr lang="en-US" b="1" dirty="0" smtClean="0"/>
              <a:t> </a:t>
            </a:r>
            <a:r>
              <a:rPr lang="en-US" b="1" dirty="0" err="1" smtClean="0"/>
              <a:t>Uhr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143000" y="4266217"/>
            <a:ext cx="6019800" cy="15696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Um wieviel Uhr kommst du rüber?</a:t>
            </a:r>
            <a:endParaRPr lang="en-US" sz="3600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en-US" b="1" dirty="0" err="1" smtClean="0"/>
              <a:t>Ich</a:t>
            </a:r>
            <a:r>
              <a:rPr lang="en-US" b="1" dirty="0" smtClean="0"/>
              <a:t> </a:t>
            </a:r>
            <a:r>
              <a:rPr lang="en-US" b="1" dirty="0" err="1" smtClean="0"/>
              <a:t>komme</a:t>
            </a:r>
            <a:r>
              <a:rPr lang="en-US" b="1" dirty="0" smtClean="0"/>
              <a:t> um </a:t>
            </a:r>
            <a:r>
              <a:rPr lang="en-US" b="1" dirty="0" err="1" smtClean="0"/>
              <a:t>neun</a:t>
            </a:r>
            <a:r>
              <a:rPr lang="en-US" b="1" dirty="0" smtClean="0"/>
              <a:t> </a:t>
            </a:r>
            <a:r>
              <a:rPr lang="en-US" b="1" dirty="0" err="1" smtClean="0"/>
              <a:t>Uhr</a:t>
            </a:r>
            <a:r>
              <a:rPr lang="de-DE" b="1" dirty="0"/>
              <a:t> </a:t>
            </a:r>
            <a:r>
              <a:rPr lang="de-DE" b="1" dirty="0" smtClean="0"/>
              <a:t>rüber.</a:t>
            </a:r>
            <a:endParaRPr lang="en-US" b="1" dirty="0"/>
          </a:p>
        </p:txBody>
      </p:sp>
      <p:pic>
        <p:nvPicPr>
          <p:cNvPr id="6146" name="Picture 2" descr="C:\Users\Mutti\AppData\Local\Microsoft\Windows\Temporary Internet Files\Content.IE5\9SZDVFYQ\MC900431586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1831" y="3406548"/>
            <a:ext cx="1109663" cy="110966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3113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575" y="1909465"/>
            <a:ext cx="7543800" cy="1066800"/>
          </a:xfrm>
        </p:spPr>
        <p:txBody>
          <a:bodyPr/>
          <a:lstStyle/>
          <a:p>
            <a:r>
              <a:rPr lang="de-DE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Use </a:t>
            </a:r>
            <a:r>
              <a:rPr lang="en-US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verbs at the beginning to form question with yes or no answers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76400" y="3124200"/>
            <a:ext cx="6019800" cy="101566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Kommst </a:t>
            </a:r>
            <a:r>
              <a:rPr lang="de-DE" sz="3600" b="1" dirty="0" smtClean="0"/>
              <a:t>du aus Frankfurt?</a:t>
            </a:r>
            <a:endParaRPr lang="de-DE" sz="36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de-DE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Ja</a:t>
            </a:r>
            <a:r>
              <a:rPr lang="de-DE" b="1" dirty="0" smtClean="0"/>
              <a:t>, Ich </a:t>
            </a:r>
            <a:r>
              <a:rPr lang="de-DE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komme</a:t>
            </a:r>
            <a:r>
              <a:rPr lang="de-DE" b="1" dirty="0" smtClean="0"/>
              <a:t> aus Frankfurt.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676400" y="4395787"/>
            <a:ext cx="6019800" cy="1015663"/>
          </a:xfrm>
          <a:prstGeom prst="rect">
            <a:avLst/>
          </a:prstGeom>
          <a:noFill/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de-DE" sz="36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Wohnst </a:t>
            </a:r>
            <a:r>
              <a:rPr lang="de-DE" sz="3600" b="1" dirty="0" smtClean="0"/>
              <a:t>du in Böblingen?</a:t>
            </a:r>
            <a:endParaRPr lang="de-DE" sz="3600" b="1" dirty="0" smtClean="0">
              <a:solidFill>
                <a:schemeClr val="accent1">
                  <a:lumMod val="40000"/>
                  <a:lumOff val="60000"/>
                </a:schemeClr>
              </a:solidFill>
            </a:endParaRPr>
          </a:p>
          <a:p>
            <a:r>
              <a:rPr lang="de-DE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Nein</a:t>
            </a:r>
            <a:r>
              <a:rPr lang="de-DE" b="1" dirty="0" smtClean="0"/>
              <a:t>, Ich </a:t>
            </a:r>
            <a:r>
              <a:rPr lang="de-DE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wohne</a:t>
            </a:r>
            <a:r>
              <a:rPr lang="de-DE" b="1" dirty="0" smtClean="0"/>
              <a:t> in Herrenberg.</a:t>
            </a:r>
            <a:endParaRPr lang="en-US" b="1" dirty="0"/>
          </a:p>
        </p:txBody>
      </p:sp>
    </p:spTree>
    <p:extLst>
      <p:ext uri="{BB962C8B-B14F-4D97-AF65-F5344CB8AC3E}">
        <p14:creationId xmlns="" xmlns:p14="http://schemas.microsoft.com/office/powerpoint/2010/main" val="2724112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WIE? WO? WER?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86861" y="1990723"/>
            <a:ext cx="70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899476" y="1990723"/>
            <a:ext cx="1532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  <a:r>
              <a:rPr lang="de-DE" dirty="0" smtClean="0"/>
              <a:t>lt bist du?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07084" y="2492721"/>
            <a:ext cx="629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Wo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68217" y="2501649"/>
            <a:ext cx="1595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</a:t>
            </a:r>
            <a:r>
              <a:rPr lang="de-DE" dirty="0" smtClean="0"/>
              <a:t>ohnst du?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310673" y="2963314"/>
            <a:ext cx="70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Wie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923509" y="2971347"/>
            <a:ext cx="2114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 viel Uhr ist es?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320624" y="3433012"/>
            <a:ext cx="747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Wer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009659" y="3460694"/>
            <a:ext cx="2002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</a:t>
            </a:r>
            <a:r>
              <a:rPr lang="de-DE" dirty="0" smtClean="0"/>
              <a:t>ommt später?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363103" y="3922359"/>
            <a:ext cx="629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Wo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1967179" y="3960459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dirty="0" smtClean="0"/>
              <a:t>st Bensheim?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276969" y="4393251"/>
            <a:ext cx="70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Wie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009659" y="4417057"/>
            <a:ext cx="1609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</a:t>
            </a:r>
            <a:r>
              <a:rPr lang="de-DE" dirty="0" smtClean="0"/>
              <a:t>eißen Sie?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310672" y="4878722"/>
            <a:ext cx="7080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Wie</a:t>
            </a:r>
            <a:endParaRPr lang="en-US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1923509" y="4890175"/>
            <a:ext cx="37353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</a:t>
            </a:r>
            <a:r>
              <a:rPr lang="de-DE" dirty="0" smtClean="0"/>
              <a:t>iel is achtzehn minus neun?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76969" y="5340387"/>
            <a:ext cx="7479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Wer</a:t>
            </a:r>
            <a:endParaRPr 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960682" y="5340386"/>
            <a:ext cx="24224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i</a:t>
            </a:r>
            <a:r>
              <a:rPr lang="de-DE" dirty="0" smtClean="0"/>
              <a:t>st Ivanas Bruder?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64118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7" grpId="0"/>
      <p:bldP spid="9" grpId="0"/>
      <p:bldP spid="11" grpId="0"/>
      <p:bldP spid="13" grpId="0"/>
      <p:bldP spid="15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Asking 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68479" y="2285999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i="1" dirty="0" smtClean="0"/>
              <a:t>Dieter</a:t>
            </a:r>
            <a:r>
              <a:rPr lang="de-DE" dirty="0" smtClean="0"/>
              <a:t> kennt Ali sehr gut.</a:t>
            </a:r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2747664"/>
            <a:ext cx="18165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Das ist </a:t>
            </a:r>
            <a:r>
              <a:rPr lang="de-DE" i="1" dirty="0" smtClean="0"/>
              <a:t>Anne.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68478" y="3242666"/>
            <a:ext cx="3175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Herr Tielmann wohnt </a:t>
            </a:r>
          </a:p>
          <a:p>
            <a:r>
              <a:rPr lang="de-DE" i="1" dirty="0" smtClean="0"/>
              <a:t>in München.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368478" y="4073663"/>
            <a:ext cx="35467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Vier plus neun ist </a:t>
            </a:r>
            <a:r>
              <a:rPr lang="de-DE" i="1" dirty="0" smtClean="0"/>
              <a:t>dreizehn.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368479" y="4648200"/>
            <a:ext cx="32052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Tina ist </a:t>
            </a:r>
            <a:r>
              <a:rPr lang="de-DE" i="1" dirty="0" smtClean="0"/>
              <a:t>im Wohnzimmer.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32971" y="5109865"/>
            <a:ext cx="36936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Petra und Rainer haben </a:t>
            </a:r>
            <a:r>
              <a:rPr lang="de-DE" i="1" dirty="0" smtClean="0"/>
              <a:t>Zeit.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904369" y="2325820"/>
            <a:ext cx="31507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Wer </a:t>
            </a:r>
            <a:r>
              <a:rPr lang="de-DE" dirty="0" smtClean="0"/>
              <a:t>kennt Ali sehr gut?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04369" y="2787485"/>
            <a:ext cx="17386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Wer</a:t>
            </a:r>
            <a:r>
              <a:rPr lang="de-DE" dirty="0" smtClean="0"/>
              <a:t> ist das?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51535" y="3339937"/>
            <a:ext cx="34650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Wo </a:t>
            </a:r>
            <a:r>
              <a:rPr lang="de-DE" dirty="0" smtClean="0"/>
              <a:t>wohnt Herr Tielmann?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87164" y="4073663"/>
            <a:ext cx="3543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Wie</a:t>
            </a:r>
            <a:r>
              <a:rPr lang="de-DE" dirty="0" smtClean="0"/>
              <a:t> viel ist vier plus neun?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74335" y="4648200"/>
            <a:ext cx="1850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/>
              <a:t>Wo</a:t>
            </a:r>
            <a:r>
              <a:rPr lang="de-DE" dirty="0" smtClean="0"/>
              <a:t> ist Tina?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74335" y="5109864"/>
            <a:ext cx="19069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Wer</a:t>
            </a:r>
            <a:r>
              <a:rPr lang="de-DE" dirty="0" smtClean="0"/>
              <a:t> hat Zeit?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8432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Answer the questions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95400" y="4269432"/>
            <a:ext cx="28328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Ist</a:t>
            </a:r>
            <a:r>
              <a:rPr lang="de-DE" dirty="0" smtClean="0"/>
              <a:t> Monika vierzehn?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2209800"/>
            <a:ext cx="2542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Komms</a:t>
            </a:r>
            <a:r>
              <a:rPr lang="de-DE" dirty="0" smtClean="0"/>
              <a:t>t du rüber?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2768947"/>
            <a:ext cx="25250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Kenns</a:t>
            </a:r>
            <a:r>
              <a:rPr lang="de-DE" dirty="0" smtClean="0"/>
              <a:t>t du Rainer?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3328094"/>
            <a:ext cx="25859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Ist</a:t>
            </a:r>
            <a:r>
              <a:rPr lang="de-DE" dirty="0" smtClean="0"/>
              <a:t> Petra zu Hause?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295400" y="3789759"/>
            <a:ext cx="3415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Wohnst</a:t>
            </a:r>
            <a:r>
              <a:rPr lang="de-DE" dirty="0" smtClean="0"/>
              <a:t> du weit von hier?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4824858"/>
            <a:ext cx="22108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Ist </a:t>
            </a:r>
            <a:r>
              <a:rPr lang="de-DE" dirty="0" smtClean="0"/>
              <a:t>es zehn Uhr?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24400" y="2209800"/>
            <a:ext cx="28062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ich komme rüber.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5423" y="2764184"/>
            <a:ext cx="27885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ich kenne Rainer.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855549" y="3328093"/>
            <a:ext cx="26452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sie ist zu Hause.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45423" y="3781274"/>
            <a:ext cx="3678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ich wohne weit von hier.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45423" y="4363193"/>
            <a:ext cx="25667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sie ist vierzehn.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860311" y="4910134"/>
            <a:ext cx="25433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Ja</a:t>
            </a:r>
            <a:r>
              <a:rPr lang="de-DE" dirty="0" smtClean="0"/>
              <a:t>, es ist zehn Uhr.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82935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Film Strip">
  <a:themeElements>
    <a:clrScheme name="Office Them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Film Strip</Template>
  <TotalTime>155</TotalTime>
  <Words>384</Words>
  <Application>Microsoft Office PowerPoint</Application>
  <PresentationFormat>On-screen Show (4:3)</PresentationFormat>
  <Paragraphs>91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Film Strip</vt:lpstr>
      <vt:lpstr>Questions</vt:lpstr>
      <vt:lpstr> Questions</vt:lpstr>
      <vt:lpstr>With a “W” word</vt:lpstr>
      <vt:lpstr>Without a “W”</vt:lpstr>
      <vt:lpstr>Use “W” words to form questions to the following answers. </vt:lpstr>
      <vt:lpstr>Use verbs at the beginning to form question with yes or no answers </vt:lpstr>
      <vt:lpstr>WIE? WO? WER?</vt:lpstr>
      <vt:lpstr>Asking Questions</vt:lpstr>
      <vt:lpstr>Answer the questions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Film Strip</dc:title>
  <dc:creator>Mutti</dc:creator>
  <cp:lastModifiedBy>DoDDS-E</cp:lastModifiedBy>
  <cp:revision>15</cp:revision>
  <dcterms:created xsi:type="dcterms:W3CDTF">2010-10-24T13:44:23Z</dcterms:created>
  <dcterms:modified xsi:type="dcterms:W3CDTF">2010-10-25T13:40:49Z</dcterms:modified>
</cp:coreProperties>
</file>